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84ABF3-88EE-4896-BF36-322A043AB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0113404-E6F4-4E22-A94A-6BD515980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A3F790-B6CB-49F5-9672-7A964D81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20C1F2-7DB3-40BD-9455-3C2B481C5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26D1FA-598E-4064-9209-F510C34A9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46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4B2F68-CB54-472F-A722-0A142961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8BD191F-ADD4-441B-8428-F061915D2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82F216-E52C-468A-B831-823BC4F12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B58393-F245-4A93-8F33-BBD08992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6BD07C-6A56-4CC4-8782-338E1BD7F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638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073CE06-9A72-4726-AC54-86732E1207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CFF5CE3-316E-475C-B7F8-60982E629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35179B-5B90-45A7-BAA8-4B5F942A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C3AD90B-BC34-4569-9BE2-93C2F04E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453A7F-4E1A-4B11-90C0-55042EC8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68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5DE017-B2F4-4AD0-B969-64766D04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BEB513-9AA6-43E5-8DCB-25FE0AC63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A7B799-54C9-442D-BABC-C3C4ACC8E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49E6A3-5990-44F7-9994-A62CD5B1D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DCE532-7B6B-482C-8F9B-F2467D970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62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9291A4-C790-4756-9091-D6DFC82C5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E21DA0-34A2-4500-8B07-2412C2C84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1F21E06-5477-451C-9CA6-00F7CB870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F25F52-DAAC-4A1B-B158-8DE9E17B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BA9FEA-02FB-4B64-92BD-812413A7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47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EF0472-09F7-4727-8169-AB8A6F88E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EC6D6C-D3C4-4880-A025-F090121A9F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5C97D5F-3442-45B6-81CB-045AC7236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99A3B0-796B-4D05-816E-0562A02D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6DD5F3-ED45-4E7F-BC45-87CBB393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647FEE7-A1BA-4606-A427-96D946F5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650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A60426-8A67-4D0F-A035-B3709B07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7128C0-3DEF-4508-9ACD-1FE098856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57026DD-3DB4-4987-918C-253C60E19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21A8778-F8A6-44C4-AA9A-0659C648F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9307573-A4CE-4B2D-82B1-BE78B22FB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2F0CA3F-6D4D-456C-A260-8A2DAE5A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674389-92C8-4FC1-8A04-91593B5A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455B495-00E5-45F9-8BC5-7259C321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17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DE9A88-1A27-43E0-B1E5-038CEE12E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AF3DF15-CC6D-42E8-B30D-1EFD2E5A0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C63652-D61B-4D24-966A-A49B6A7F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B5D496D-8A19-4BB9-85EB-2171EDBB1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71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6FFA9D1-A572-49AD-8004-3EF9A509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8D9BC1-28D4-489C-B7FD-AED6B61B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A76C87E-22BA-4F9E-AA41-B5A08DF7E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016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38609E-4638-4C94-A4CA-BE56D3B9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823199-44D6-46D3-88AD-B18F6A6E7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78E7F8-38D1-4775-9C20-AA9415040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9B76531-3111-41EA-BD2D-0D038D392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1708C3-33DF-4F67-B072-8930A556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D393612-AA1D-48A7-86C0-9E614B419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26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4D31C2-730F-487A-B3D2-27D56222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883271A-24FF-44F4-B687-39B702C1E1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A3A7C1C-E8B5-4AAC-B0E1-3A015D51C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3104BC6-2F0B-4089-87F4-5895675FA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65F26F-CBC1-4EF8-A89F-7DC1BC27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A1CE81B-FBCB-4965-BF30-DF5212C84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847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055AA8C-94FA-4ED8-B7FA-62161E93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5EF0E14-B905-4712-95C3-F04BA7192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C4ECD2-C8A7-4731-8328-7227473114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BA78-12CB-4FFA-876A-0F83840395DE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57C247-B0B6-406D-8A65-B182511DD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318074-96F9-4C51-AD16-374E9081A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74885-3082-4150-892C-64A85F937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53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415E51B-3D31-42FF-ACE5-5B6B7802A1E3}"/>
              </a:ext>
            </a:extLst>
          </p:cNvPr>
          <p:cNvSpPr txBox="1"/>
          <p:nvPr/>
        </p:nvSpPr>
        <p:spPr>
          <a:xfrm>
            <a:off x="2592198" y="528506"/>
            <a:ext cx="728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/>
              <a:t>2020</a:t>
            </a:r>
            <a:r>
              <a:rPr lang="ko-KR" altLang="en-US" sz="2400" dirty="0"/>
              <a:t>전국생활문화축제 순천지역공연 참가 스케줄</a:t>
            </a: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581A6FBA-DB4C-4FC3-B910-105BA3C3D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251013"/>
              </p:ext>
            </p:extLst>
          </p:nvPr>
        </p:nvGraphicFramePr>
        <p:xfrm>
          <a:off x="563460" y="1921457"/>
          <a:ext cx="11065080" cy="4283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622">
                  <a:extLst>
                    <a:ext uri="{9D8B030D-6E8A-4147-A177-3AD203B41FA5}">
                      <a16:colId xmlns:a16="http://schemas.microsoft.com/office/drawing/2014/main" val="229703580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210156001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3709806730"/>
                    </a:ext>
                  </a:extLst>
                </a:gridCol>
                <a:gridCol w="3103927">
                  <a:extLst>
                    <a:ext uri="{9D8B030D-6E8A-4147-A177-3AD203B41FA5}">
                      <a16:colId xmlns:a16="http://schemas.microsoft.com/office/drawing/2014/main" val="234079066"/>
                    </a:ext>
                  </a:extLst>
                </a:gridCol>
                <a:gridCol w="1603695">
                  <a:extLst>
                    <a:ext uri="{9D8B030D-6E8A-4147-A177-3AD203B41FA5}">
                      <a16:colId xmlns:a16="http://schemas.microsoft.com/office/drawing/2014/main" val="4248402027"/>
                    </a:ext>
                  </a:extLst>
                </a:gridCol>
                <a:gridCol w="1844180">
                  <a:extLst>
                    <a:ext uri="{9D8B030D-6E8A-4147-A177-3AD203B41FA5}">
                      <a16:colId xmlns:a16="http://schemas.microsoft.com/office/drawing/2014/main" val="770918180"/>
                    </a:ext>
                  </a:extLst>
                </a:gridCol>
              </a:tblGrid>
              <a:tr h="3858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순번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시작시간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소요시간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인원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장르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5060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 : 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연지곤지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밴드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722779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 : 20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탭테라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난타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86964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 : 30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손민숙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49214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 : 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순천선무용단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무용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0143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 : 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에셀오카리나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오카리나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93956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오춘자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9793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1A7DCEB-541B-4BC9-8C08-F917F3F063B1}"/>
              </a:ext>
            </a:extLst>
          </p:cNvPr>
          <p:cNvSpPr txBox="1"/>
          <p:nvPr/>
        </p:nvSpPr>
        <p:spPr>
          <a:xfrm flipH="1">
            <a:off x="6946084" y="1275126"/>
            <a:ext cx="4655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/>
              <a:t> 일시 </a:t>
            </a:r>
            <a:r>
              <a:rPr lang="en-US" altLang="ko-KR" dirty="0"/>
              <a:t>: 10</a:t>
            </a:r>
            <a:r>
              <a:rPr lang="ko-KR" altLang="en-US" dirty="0"/>
              <a:t>월</a:t>
            </a:r>
            <a:r>
              <a:rPr lang="en-US" altLang="ko-KR" dirty="0"/>
              <a:t>17</a:t>
            </a:r>
            <a:r>
              <a:rPr lang="ko-KR" altLang="en-US" dirty="0"/>
              <a:t>일 토요일 </a:t>
            </a:r>
            <a:r>
              <a:rPr lang="en-US" altLang="ko-KR" dirty="0"/>
              <a:t>11:00~14:00</a:t>
            </a:r>
          </a:p>
          <a:p>
            <a:pPr algn="r"/>
            <a:r>
              <a:rPr lang="ko-KR" altLang="en-US" dirty="0"/>
              <a:t>장소 </a:t>
            </a:r>
            <a:r>
              <a:rPr lang="en-US" altLang="ko-KR" dirty="0"/>
              <a:t>: </a:t>
            </a:r>
            <a:r>
              <a:rPr lang="ko-KR" altLang="en-US" dirty="0"/>
              <a:t>순천만국가정원 잔디마당 특설무대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06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415E51B-3D31-42FF-ACE5-5B6B7802A1E3}"/>
              </a:ext>
            </a:extLst>
          </p:cNvPr>
          <p:cNvSpPr txBox="1"/>
          <p:nvPr/>
        </p:nvSpPr>
        <p:spPr>
          <a:xfrm>
            <a:off x="2592198" y="528506"/>
            <a:ext cx="728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/>
              <a:t>2020</a:t>
            </a:r>
            <a:r>
              <a:rPr lang="ko-KR" altLang="en-US" sz="2400" dirty="0"/>
              <a:t>전국생활문화축제 순천지역공연 참가 스케줄</a:t>
            </a: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581A6FBA-DB4C-4FC3-B910-105BA3C3D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441897"/>
              </p:ext>
            </p:extLst>
          </p:nvPr>
        </p:nvGraphicFramePr>
        <p:xfrm>
          <a:off x="536894" y="1870746"/>
          <a:ext cx="11065080" cy="43591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622">
                  <a:extLst>
                    <a:ext uri="{9D8B030D-6E8A-4147-A177-3AD203B41FA5}">
                      <a16:colId xmlns:a16="http://schemas.microsoft.com/office/drawing/2014/main" val="229703580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210156001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3709806730"/>
                    </a:ext>
                  </a:extLst>
                </a:gridCol>
                <a:gridCol w="3103927">
                  <a:extLst>
                    <a:ext uri="{9D8B030D-6E8A-4147-A177-3AD203B41FA5}">
                      <a16:colId xmlns:a16="http://schemas.microsoft.com/office/drawing/2014/main" val="234079066"/>
                    </a:ext>
                  </a:extLst>
                </a:gridCol>
                <a:gridCol w="1603695">
                  <a:extLst>
                    <a:ext uri="{9D8B030D-6E8A-4147-A177-3AD203B41FA5}">
                      <a16:colId xmlns:a16="http://schemas.microsoft.com/office/drawing/2014/main" val="4248402027"/>
                    </a:ext>
                  </a:extLst>
                </a:gridCol>
                <a:gridCol w="1844180">
                  <a:extLst>
                    <a:ext uri="{9D8B030D-6E8A-4147-A177-3AD203B41FA5}">
                      <a16:colId xmlns:a16="http://schemas.microsoft.com/office/drawing/2014/main" val="770918180"/>
                    </a:ext>
                  </a:extLst>
                </a:gridCol>
              </a:tblGrid>
              <a:tr h="4619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순번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시작시간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소요시간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인원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장르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5060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조화자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722779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20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나르샤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난타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86964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30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김순덕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49214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박순자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0143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뜰연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가야금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93956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트라이앵글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팝페라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9793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B4E05-D429-49F2-AE61-27D63B6F6A2E}"/>
              </a:ext>
            </a:extLst>
          </p:cNvPr>
          <p:cNvSpPr txBox="1"/>
          <p:nvPr/>
        </p:nvSpPr>
        <p:spPr>
          <a:xfrm flipH="1">
            <a:off x="6946084" y="1275126"/>
            <a:ext cx="4655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/>
              <a:t> 일시 </a:t>
            </a:r>
            <a:r>
              <a:rPr lang="en-US" altLang="ko-KR" dirty="0"/>
              <a:t>: 10</a:t>
            </a:r>
            <a:r>
              <a:rPr lang="ko-KR" altLang="en-US" dirty="0"/>
              <a:t>월</a:t>
            </a:r>
            <a:r>
              <a:rPr lang="en-US" altLang="ko-KR" dirty="0"/>
              <a:t>17</a:t>
            </a:r>
            <a:r>
              <a:rPr lang="ko-KR" altLang="en-US" dirty="0"/>
              <a:t>일 토요일 </a:t>
            </a:r>
            <a:r>
              <a:rPr lang="en-US" altLang="ko-KR" dirty="0"/>
              <a:t>11:00~14:00</a:t>
            </a:r>
          </a:p>
          <a:p>
            <a:pPr algn="r"/>
            <a:r>
              <a:rPr lang="ko-KR" altLang="en-US" dirty="0"/>
              <a:t>장소 </a:t>
            </a:r>
            <a:r>
              <a:rPr lang="en-US" altLang="ko-KR" dirty="0"/>
              <a:t>: </a:t>
            </a:r>
            <a:r>
              <a:rPr lang="ko-KR" altLang="en-US" dirty="0"/>
              <a:t>순천만국가정원  잔디마당 특설무대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121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415E51B-3D31-42FF-ACE5-5B6B7802A1E3}"/>
              </a:ext>
            </a:extLst>
          </p:cNvPr>
          <p:cNvSpPr txBox="1"/>
          <p:nvPr/>
        </p:nvSpPr>
        <p:spPr>
          <a:xfrm>
            <a:off x="2592198" y="528506"/>
            <a:ext cx="728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/>
              <a:t>2020</a:t>
            </a:r>
            <a:r>
              <a:rPr lang="ko-KR" altLang="en-US" sz="2400" dirty="0"/>
              <a:t>전국생활문화축제 순천지역공연 참가 스케줄</a:t>
            </a: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581A6FBA-DB4C-4FC3-B910-105BA3C3D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14442"/>
              </p:ext>
            </p:extLst>
          </p:nvPr>
        </p:nvGraphicFramePr>
        <p:xfrm>
          <a:off x="536894" y="1870746"/>
          <a:ext cx="11065080" cy="3633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622">
                  <a:extLst>
                    <a:ext uri="{9D8B030D-6E8A-4147-A177-3AD203B41FA5}">
                      <a16:colId xmlns:a16="http://schemas.microsoft.com/office/drawing/2014/main" val="229703580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210156001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3709806730"/>
                    </a:ext>
                  </a:extLst>
                </a:gridCol>
                <a:gridCol w="3103927">
                  <a:extLst>
                    <a:ext uri="{9D8B030D-6E8A-4147-A177-3AD203B41FA5}">
                      <a16:colId xmlns:a16="http://schemas.microsoft.com/office/drawing/2014/main" val="234079066"/>
                    </a:ext>
                  </a:extLst>
                </a:gridCol>
                <a:gridCol w="1603695">
                  <a:extLst>
                    <a:ext uri="{9D8B030D-6E8A-4147-A177-3AD203B41FA5}">
                      <a16:colId xmlns:a16="http://schemas.microsoft.com/office/drawing/2014/main" val="4248402027"/>
                    </a:ext>
                  </a:extLst>
                </a:gridCol>
                <a:gridCol w="1844180">
                  <a:extLst>
                    <a:ext uri="{9D8B030D-6E8A-4147-A177-3AD203B41FA5}">
                      <a16:colId xmlns:a16="http://schemas.microsoft.com/office/drawing/2014/main" val="770918180"/>
                    </a:ext>
                  </a:extLst>
                </a:gridCol>
              </a:tblGrid>
              <a:tr h="3858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순번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시작시간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소요시간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인원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장르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5060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순천우쿨렐레앙상블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우쿨렐레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722779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20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김정배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86964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30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노금희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49214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/>
                        <a:t>보이스퀸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0143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비바난타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난타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939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D44F722-E370-4B0E-8D53-63F49DB05D62}"/>
              </a:ext>
            </a:extLst>
          </p:cNvPr>
          <p:cNvSpPr txBox="1"/>
          <p:nvPr/>
        </p:nvSpPr>
        <p:spPr>
          <a:xfrm flipH="1">
            <a:off x="6946084" y="1275126"/>
            <a:ext cx="4655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/>
              <a:t> 일시 </a:t>
            </a:r>
            <a:r>
              <a:rPr lang="en-US" altLang="ko-KR" dirty="0"/>
              <a:t>: 10</a:t>
            </a:r>
            <a:r>
              <a:rPr lang="ko-KR" altLang="en-US" dirty="0"/>
              <a:t>월</a:t>
            </a:r>
            <a:r>
              <a:rPr lang="en-US" altLang="ko-KR" dirty="0"/>
              <a:t>17</a:t>
            </a:r>
            <a:r>
              <a:rPr lang="ko-KR" altLang="en-US" dirty="0"/>
              <a:t>일 토요일 </a:t>
            </a:r>
            <a:r>
              <a:rPr lang="en-US" altLang="ko-KR" dirty="0"/>
              <a:t>11:00~14:00</a:t>
            </a:r>
          </a:p>
          <a:p>
            <a:pPr algn="r"/>
            <a:r>
              <a:rPr lang="ko-KR" altLang="en-US" dirty="0"/>
              <a:t>장소 </a:t>
            </a:r>
            <a:r>
              <a:rPr lang="en-US" altLang="ko-KR" dirty="0"/>
              <a:t>:</a:t>
            </a:r>
            <a:r>
              <a:rPr lang="ko-KR" altLang="en-US" dirty="0"/>
              <a:t> 순천만국가정원  잔디마당 특설무대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626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415E51B-3D31-42FF-ACE5-5B6B7802A1E3}"/>
              </a:ext>
            </a:extLst>
          </p:cNvPr>
          <p:cNvSpPr txBox="1"/>
          <p:nvPr/>
        </p:nvSpPr>
        <p:spPr>
          <a:xfrm>
            <a:off x="2592198" y="528506"/>
            <a:ext cx="728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/>
              <a:t>2020</a:t>
            </a:r>
            <a:r>
              <a:rPr lang="ko-KR" altLang="en-US" sz="2400" dirty="0"/>
              <a:t>전국생활문화축제 순천지역공연 참가 스케줄</a:t>
            </a: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581A6FBA-DB4C-4FC3-B910-105BA3C3D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975935"/>
              </p:ext>
            </p:extLst>
          </p:nvPr>
        </p:nvGraphicFramePr>
        <p:xfrm>
          <a:off x="536894" y="1870746"/>
          <a:ext cx="11065080" cy="4283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622">
                  <a:extLst>
                    <a:ext uri="{9D8B030D-6E8A-4147-A177-3AD203B41FA5}">
                      <a16:colId xmlns:a16="http://schemas.microsoft.com/office/drawing/2014/main" val="229703580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210156001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3709806730"/>
                    </a:ext>
                  </a:extLst>
                </a:gridCol>
                <a:gridCol w="3103927">
                  <a:extLst>
                    <a:ext uri="{9D8B030D-6E8A-4147-A177-3AD203B41FA5}">
                      <a16:colId xmlns:a16="http://schemas.microsoft.com/office/drawing/2014/main" val="234079066"/>
                    </a:ext>
                  </a:extLst>
                </a:gridCol>
                <a:gridCol w="1603695">
                  <a:extLst>
                    <a:ext uri="{9D8B030D-6E8A-4147-A177-3AD203B41FA5}">
                      <a16:colId xmlns:a16="http://schemas.microsoft.com/office/drawing/2014/main" val="4248402027"/>
                    </a:ext>
                  </a:extLst>
                </a:gridCol>
                <a:gridCol w="1844180">
                  <a:extLst>
                    <a:ext uri="{9D8B030D-6E8A-4147-A177-3AD203B41FA5}">
                      <a16:colId xmlns:a16="http://schemas.microsoft.com/office/drawing/2014/main" val="770918180"/>
                    </a:ext>
                  </a:extLst>
                </a:gridCol>
              </a:tblGrid>
              <a:tr h="3858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순번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시작시간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소요시간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인원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장르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5060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: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극단인형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인형극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722779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: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20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레인보우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통기타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86964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 : 30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해오름사물단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사물놀이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49214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 : 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김기곤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0143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 : 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권정숙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93956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맘스무용단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무용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97939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12F5FAA-A88B-456F-AEC1-028B31D607F4}"/>
              </a:ext>
            </a:extLst>
          </p:cNvPr>
          <p:cNvSpPr txBox="1"/>
          <p:nvPr/>
        </p:nvSpPr>
        <p:spPr>
          <a:xfrm flipH="1">
            <a:off x="6946084" y="1275126"/>
            <a:ext cx="4655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/>
              <a:t> 일시 </a:t>
            </a:r>
            <a:r>
              <a:rPr lang="en-US" altLang="ko-KR" dirty="0"/>
              <a:t>: 10</a:t>
            </a:r>
            <a:r>
              <a:rPr lang="ko-KR" altLang="en-US" dirty="0"/>
              <a:t>월</a:t>
            </a:r>
            <a:r>
              <a:rPr lang="en-US" altLang="ko-KR" dirty="0"/>
              <a:t>18</a:t>
            </a:r>
            <a:r>
              <a:rPr lang="ko-KR" altLang="en-US" dirty="0"/>
              <a:t>일 일요일 </a:t>
            </a:r>
            <a:r>
              <a:rPr lang="en-US" altLang="ko-KR" dirty="0"/>
              <a:t>11:00~14:00</a:t>
            </a:r>
          </a:p>
          <a:p>
            <a:pPr algn="r"/>
            <a:r>
              <a:rPr lang="ko-KR" altLang="en-US" dirty="0"/>
              <a:t>장소 </a:t>
            </a:r>
            <a:r>
              <a:rPr lang="en-US" altLang="ko-KR" dirty="0"/>
              <a:t>:</a:t>
            </a:r>
            <a:r>
              <a:rPr lang="ko-KR" altLang="en-US" dirty="0"/>
              <a:t> 순천만국가정원  잔디마당 특설무대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139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415E51B-3D31-42FF-ACE5-5B6B7802A1E3}"/>
              </a:ext>
            </a:extLst>
          </p:cNvPr>
          <p:cNvSpPr txBox="1"/>
          <p:nvPr/>
        </p:nvSpPr>
        <p:spPr>
          <a:xfrm>
            <a:off x="2592198" y="528506"/>
            <a:ext cx="728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/>
              <a:t>2020</a:t>
            </a:r>
            <a:r>
              <a:rPr lang="ko-KR" altLang="en-US" sz="2400" dirty="0"/>
              <a:t>전국생활문화축제 순천지역공연 참가 스케줄</a:t>
            </a: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581A6FBA-DB4C-4FC3-B910-105BA3C3D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416743"/>
              </p:ext>
            </p:extLst>
          </p:nvPr>
        </p:nvGraphicFramePr>
        <p:xfrm>
          <a:off x="536894" y="1870746"/>
          <a:ext cx="11065080" cy="4283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622">
                  <a:extLst>
                    <a:ext uri="{9D8B030D-6E8A-4147-A177-3AD203B41FA5}">
                      <a16:colId xmlns:a16="http://schemas.microsoft.com/office/drawing/2014/main" val="229703580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210156001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3709806730"/>
                    </a:ext>
                  </a:extLst>
                </a:gridCol>
                <a:gridCol w="3103927">
                  <a:extLst>
                    <a:ext uri="{9D8B030D-6E8A-4147-A177-3AD203B41FA5}">
                      <a16:colId xmlns:a16="http://schemas.microsoft.com/office/drawing/2014/main" val="234079066"/>
                    </a:ext>
                  </a:extLst>
                </a:gridCol>
                <a:gridCol w="1603695">
                  <a:extLst>
                    <a:ext uri="{9D8B030D-6E8A-4147-A177-3AD203B41FA5}">
                      <a16:colId xmlns:a16="http://schemas.microsoft.com/office/drawing/2014/main" val="4248402027"/>
                    </a:ext>
                  </a:extLst>
                </a:gridCol>
                <a:gridCol w="1844180">
                  <a:extLst>
                    <a:ext uri="{9D8B030D-6E8A-4147-A177-3AD203B41FA5}">
                      <a16:colId xmlns:a16="http://schemas.microsoft.com/office/drawing/2014/main" val="770918180"/>
                    </a:ext>
                  </a:extLst>
                </a:gridCol>
              </a:tblGrid>
              <a:tr h="3858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순번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시작시간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소요시간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인원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장르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5060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Stay young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통기타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722779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20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한얼북소리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북춤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86964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30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김철웅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49214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이미선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0143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 : 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우먼락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난타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93956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홍강우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97939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80F1A92-A7CB-4185-9108-355187C41E73}"/>
              </a:ext>
            </a:extLst>
          </p:cNvPr>
          <p:cNvSpPr txBox="1"/>
          <p:nvPr/>
        </p:nvSpPr>
        <p:spPr>
          <a:xfrm flipH="1">
            <a:off x="6946084" y="1275126"/>
            <a:ext cx="4655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/>
              <a:t> 일시 </a:t>
            </a:r>
            <a:r>
              <a:rPr lang="en-US" altLang="ko-KR" dirty="0"/>
              <a:t>: 10</a:t>
            </a:r>
            <a:r>
              <a:rPr lang="ko-KR" altLang="en-US" dirty="0"/>
              <a:t>월</a:t>
            </a:r>
            <a:r>
              <a:rPr lang="en-US" altLang="ko-KR" dirty="0"/>
              <a:t>18</a:t>
            </a:r>
            <a:r>
              <a:rPr lang="ko-KR" altLang="en-US" dirty="0"/>
              <a:t>일 일요일 </a:t>
            </a:r>
            <a:r>
              <a:rPr lang="en-US" altLang="ko-KR" dirty="0"/>
              <a:t>11:00~14:00</a:t>
            </a:r>
          </a:p>
          <a:p>
            <a:pPr algn="r"/>
            <a:r>
              <a:rPr lang="ko-KR" altLang="en-US" dirty="0"/>
              <a:t>장소 </a:t>
            </a:r>
            <a:r>
              <a:rPr lang="en-US" altLang="ko-KR" dirty="0"/>
              <a:t>:</a:t>
            </a:r>
            <a:r>
              <a:rPr lang="ko-KR" altLang="en-US" dirty="0"/>
              <a:t> 순천만국가정원  잔디마당 특설무대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0681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415E51B-3D31-42FF-ACE5-5B6B7802A1E3}"/>
              </a:ext>
            </a:extLst>
          </p:cNvPr>
          <p:cNvSpPr txBox="1"/>
          <p:nvPr/>
        </p:nvSpPr>
        <p:spPr>
          <a:xfrm>
            <a:off x="2592198" y="528506"/>
            <a:ext cx="728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/>
              <a:t>2020</a:t>
            </a:r>
            <a:r>
              <a:rPr lang="ko-KR" altLang="en-US" sz="2400" dirty="0"/>
              <a:t>전국생활문화축제 순천지역공연 참가 스케줄</a:t>
            </a: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581A6FBA-DB4C-4FC3-B910-105BA3C3D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923719"/>
              </p:ext>
            </p:extLst>
          </p:nvPr>
        </p:nvGraphicFramePr>
        <p:xfrm>
          <a:off x="536894" y="1870746"/>
          <a:ext cx="11065080" cy="3633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622">
                  <a:extLst>
                    <a:ext uri="{9D8B030D-6E8A-4147-A177-3AD203B41FA5}">
                      <a16:colId xmlns:a16="http://schemas.microsoft.com/office/drawing/2014/main" val="229703580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210156001"/>
                    </a:ext>
                  </a:extLst>
                </a:gridCol>
                <a:gridCol w="1883328">
                  <a:extLst>
                    <a:ext uri="{9D8B030D-6E8A-4147-A177-3AD203B41FA5}">
                      <a16:colId xmlns:a16="http://schemas.microsoft.com/office/drawing/2014/main" val="3709806730"/>
                    </a:ext>
                  </a:extLst>
                </a:gridCol>
                <a:gridCol w="3103927">
                  <a:extLst>
                    <a:ext uri="{9D8B030D-6E8A-4147-A177-3AD203B41FA5}">
                      <a16:colId xmlns:a16="http://schemas.microsoft.com/office/drawing/2014/main" val="234079066"/>
                    </a:ext>
                  </a:extLst>
                </a:gridCol>
                <a:gridCol w="1603695">
                  <a:extLst>
                    <a:ext uri="{9D8B030D-6E8A-4147-A177-3AD203B41FA5}">
                      <a16:colId xmlns:a16="http://schemas.microsoft.com/office/drawing/2014/main" val="4248402027"/>
                    </a:ext>
                  </a:extLst>
                </a:gridCol>
                <a:gridCol w="1844180">
                  <a:extLst>
                    <a:ext uri="{9D8B030D-6E8A-4147-A177-3AD203B41FA5}">
                      <a16:colId xmlns:a16="http://schemas.microsoft.com/office/drawing/2014/main" val="770918180"/>
                    </a:ext>
                  </a:extLst>
                </a:gridCol>
              </a:tblGrid>
              <a:tr h="3858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순번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시작시간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소요시간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인원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장르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5060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신춘자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트로트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722779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20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통친구들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발라드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86964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: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30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울림통기타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통기타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49214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천년대숲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대금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01437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13 : 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가온밴드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밴드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93956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77C3821-093F-4550-B58F-C522CD28C81B}"/>
              </a:ext>
            </a:extLst>
          </p:cNvPr>
          <p:cNvSpPr txBox="1"/>
          <p:nvPr/>
        </p:nvSpPr>
        <p:spPr>
          <a:xfrm flipH="1">
            <a:off x="6946084" y="1275126"/>
            <a:ext cx="4655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/>
              <a:t> 일시 </a:t>
            </a:r>
            <a:r>
              <a:rPr lang="en-US" altLang="ko-KR" dirty="0"/>
              <a:t>: 10</a:t>
            </a:r>
            <a:r>
              <a:rPr lang="ko-KR" altLang="en-US" dirty="0"/>
              <a:t>월</a:t>
            </a:r>
            <a:r>
              <a:rPr lang="en-US" altLang="ko-KR" dirty="0"/>
              <a:t>18</a:t>
            </a:r>
            <a:r>
              <a:rPr lang="ko-KR" altLang="en-US" dirty="0"/>
              <a:t>일 일요일 </a:t>
            </a:r>
            <a:r>
              <a:rPr lang="en-US" altLang="ko-KR" dirty="0"/>
              <a:t>11:00~14:00</a:t>
            </a:r>
          </a:p>
          <a:p>
            <a:pPr algn="r"/>
            <a:r>
              <a:rPr lang="ko-KR" altLang="en-US" dirty="0"/>
              <a:t>장소 </a:t>
            </a:r>
            <a:r>
              <a:rPr lang="en-US" altLang="ko-KR" dirty="0"/>
              <a:t>:</a:t>
            </a:r>
            <a:r>
              <a:rPr lang="ko-KR" altLang="en-US" dirty="0"/>
              <a:t> 순천만국가정원  잔디마당 특설무대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778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491</Words>
  <Application>Microsoft Office PowerPoint</Application>
  <PresentationFormat>와이드스크린</PresentationFormat>
  <Paragraphs>258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eh3508@naver.com</dc:creator>
  <cp:lastModifiedBy>eh3508@naver.com</cp:lastModifiedBy>
  <cp:revision>15</cp:revision>
  <dcterms:created xsi:type="dcterms:W3CDTF">2020-09-24T05:17:41Z</dcterms:created>
  <dcterms:modified xsi:type="dcterms:W3CDTF">2020-10-13T00:23:52Z</dcterms:modified>
</cp:coreProperties>
</file>